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25203150" cy="32404050"/>
  <p:notesSz cx="6858000" cy="9144000"/>
  <p:defaultTextStyle>
    <a:defPPr>
      <a:defRPr lang="en-US"/>
    </a:defPPr>
    <a:lvl1pPr marL="0" algn="l" defTabSz="40640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6405" algn="l" defTabSz="40640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2810" algn="l" defTabSz="40640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19215" algn="l" defTabSz="40640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25620" algn="l" defTabSz="40640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32025" algn="l" defTabSz="40640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38430" algn="l" defTabSz="40640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44836" algn="l" defTabSz="40640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51241" algn="l" defTabSz="40640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33" d="100"/>
          <a:sy n="33" d="100"/>
        </p:scale>
        <p:origin x="-1210" y="3216"/>
      </p:cViewPr>
      <p:guideLst>
        <p:guide orient="horz" pos="10206"/>
        <p:guide pos="793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AB460-B89C-42D8-8712-B2892C763614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28850" y="1143000"/>
            <a:ext cx="24003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2014F1-DA93-45CE-B055-1916B211D6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3031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76477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1382387" algn="l" defTabSz="276477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2764774" algn="l" defTabSz="276477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4147160" algn="l" defTabSz="276477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5529547" algn="l" defTabSz="276477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6911934" algn="l" defTabSz="276477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8294321" algn="l" defTabSz="276477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9676709" algn="l" defTabSz="276477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11059095" algn="l" defTabSz="276477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28850" y="1143000"/>
            <a:ext cx="24003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2014F1-DA93-45CE-B055-1916B211D63C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3742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0237" y="5303165"/>
            <a:ext cx="21422677" cy="11281410"/>
          </a:xfrm>
        </p:spPr>
        <p:txBody>
          <a:bodyPr anchor="b"/>
          <a:lstStyle>
            <a:lvl1pPr algn="ctr">
              <a:defRPr sz="16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50394" y="17019630"/>
            <a:ext cx="18902363" cy="7823476"/>
          </a:xfrm>
        </p:spPr>
        <p:txBody>
          <a:bodyPr/>
          <a:lstStyle>
            <a:lvl1pPr marL="0" indent="0" algn="ctr">
              <a:buNone/>
              <a:defRPr sz="6700"/>
            </a:lvl1pPr>
            <a:lvl2pPr marL="1280054" indent="0" algn="ctr">
              <a:buNone/>
              <a:defRPr sz="5600"/>
            </a:lvl2pPr>
            <a:lvl3pPr marL="2560108" indent="0" algn="ctr">
              <a:buNone/>
              <a:defRPr sz="5000"/>
            </a:lvl3pPr>
            <a:lvl4pPr marL="3840163" indent="0" algn="ctr">
              <a:buNone/>
              <a:defRPr sz="4500"/>
            </a:lvl4pPr>
            <a:lvl5pPr marL="5120216" indent="0" algn="ctr">
              <a:buNone/>
              <a:defRPr sz="4500"/>
            </a:lvl5pPr>
            <a:lvl6pPr marL="6400270" indent="0" algn="ctr">
              <a:buNone/>
              <a:defRPr sz="4500"/>
            </a:lvl6pPr>
            <a:lvl7pPr marL="7680324" indent="0" algn="ctr">
              <a:buNone/>
              <a:defRPr sz="4500"/>
            </a:lvl7pPr>
            <a:lvl8pPr marL="8960379" indent="0" algn="ctr">
              <a:buNone/>
              <a:defRPr sz="4500"/>
            </a:lvl8pPr>
            <a:lvl9pPr marL="10240433" indent="0" algn="ctr">
              <a:buNone/>
              <a:defRPr sz="4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FAB47-768D-4336-B49F-BB008EB669C3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8F774-FEE3-4385-A588-275B1F917A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5639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FAB47-768D-4336-B49F-BB008EB669C3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8F774-FEE3-4385-A588-275B1F917A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386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6006" y="1725216"/>
            <a:ext cx="5434430" cy="274609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718" y="1725216"/>
            <a:ext cx="15988249" cy="2746093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FAB47-768D-4336-B49F-BB008EB669C3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8F774-FEE3-4385-A588-275B1F917A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570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FAB47-768D-4336-B49F-BB008EB669C3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8F774-FEE3-4385-A588-275B1F917A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7533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591" y="8078519"/>
            <a:ext cx="21737717" cy="13479182"/>
          </a:xfrm>
        </p:spPr>
        <p:txBody>
          <a:bodyPr anchor="b"/>
          <a:lstStyle>
            <a:lvl1pPr>
              <a:defRPr sz="16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591" y="21685220"/>
            <a:ext cx="21737717" cy="7088384"/>
          </a:xfrm>
        </p:spPr>
        <p:txBody>
          <a:bodyPr/>
          <a:lstStyle>
            <a:lvl1pPr marL="0" indent="0">
              <a:buNone/>
              <a:defRPr sz="6700">
                <a:solidFill>
                  <a:schemeClr val="tx1"/>
                </a:solidFill>
              </a:defRPr>
            </a:lvl1pPr>
            <a:lvl2pPr marL="128005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2pPr>
            <a:lvl3pPr marL="2560108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3pPr>
            <a:lvl4pPr marL="384016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12021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640027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7680324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896037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024043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FAB47-768D-4336-B49F-BB008EB669C3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8F774-FEE3-4385-A588-275B1F917A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8453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717" y="8626079"/>
            <a:ext cx="10711339" cy="205600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9095" y="8626079"/>
            <a:ext cx="10711339" cy="205600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FAB47-768D-4336-B49F-BB008EB669C3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8F774-FEE3-4385-A588-275B1F917A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655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999" y="1725223"/>
            <a:ext cx="21737717" cy="62632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6002" y="7943495"/>
            <a:ext cx="10662112" cy="3892984"/>
          </a:xfrm>
        </p:spPr>
        <p:txBody>
          <a:bodyPr anchor="b"/>
          <a:lstStyle>
            <a:lvl1pPr marL="0" indent="0">
              <a:buNone/>
              <a:defRPr sz="6700" b="1"/>
            </a:lvl1pPr>
            <a:lvl2pPr marL="1280054" indent="0">
              <a:buNone/>
              <a:defRPr sz="5600" b="1"/>
            </a:lvl2pPr>
            <a:lvl3pPr marL="2560108" indent="0">
              <a:buNone/>
              <a:defRPr sz="5000" b="1"/>
            </a:lvl3pPr>
            <a:lvl4pPr marL="3840163" indent="0">
              <a:buNone/>
              <a:defRPr sz="4500" b="1"/>
            </a:lvl4pPr>
            <a:lvl5pPr marL="5120216" indent="0">
              <a:buNone/>
              <a:defRPr sz="4500" b="1"/>
            </a:lvl5pPr>
            <a:lvl6pPr marL="6400270" indent="0">
              <a:buNone/>
              <a:defRPr sz="4500" b="1"/>
            </a:lvl6pPr>
            <a:lvl7pPr marL="7680324" indent="0">
              <a:buNone/>
              <a:defRPr sz="4500" b="1"/>
            </a:lvl7pPr>
            <a:lvl8pPr marL="8960379" indent="0">
              <a:buNone/>
              <a:defRPr sz="4500" b="1"/>
            </a:lvl8pPr>
            <a:lvl9pPr marL="10240433" indent="0">
              <a:buNone/>
              <a:defRPr sz="4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6002" y="11836479"/>
            <a:ext cx="10662112" cy="174096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9096" y="7943495"/>
            <a:ext cx="10714622" cy="3892984"/>
          </a:xfrm>
        </p:spPr>
        <p:txBody>
          <a:bodyPr anchor="b"/>
          <a:lstStyle>
            <a:lvl1pPr marL="0" indent="0">
              <a:buNone/>
              <a:defRPr sz="6700" b="1"/>
            </a:lvl1pPr>
            <a:lvl2pPr marL="1280054" indent="0">
              <a:buNone/>
              <a:defRPr sz="5600" b="1"/>
            </a:lvl2pPr>
            <a:lvl3pPr marL="2560108" indent="0">
              <a:buNone/>
              <a:defRPr sz="5000" b="1"/>
            </a:lvl3pPr>
            <a:lvl4pPr marL="3840163" indent="0">
              <a:buNone/>
              <a:defRPr sz="4500" b="1"/>
            </a:lvl4pPr>
            <a:lvl5pPr marL="5120216" indent="0">
              <a:buNone/>
              <a:defRPr sz="4500" b="1"/>
            </a:lvl5pPr>
            <a:lvl6pPr marL="6400270" indent="0">
              <a:buNone/>
              <a:defRPr sz="4500" b="1"/>
            </a:lvl6pPr>
            <a:lvl7pPr marL="7680324" indent="0">
              <a:buNone/>
              <a:defRPr sz="4500" b="1"/>
            </a:lvl7pPr>
            <a:lvl8pPr marL="8960379" indent="0">
              <a:buNone/>
              <a:defRPr sz="4500" b="1"/>
            </a:lvl8pPr>
            <a:lvl9pPr marL="10240433" indent="0">
              <a:buNone/>
              <a:defRPr sz="4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9096" y="11836479"/>
            <a:ext cx="10714622" cy="174096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FAB47-768D-4336-B49F-BB008EB669C3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8F774-FEE3-4385-A588-275B1F917A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491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FAB47-768D-4336-B49F-BB008EB669C3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8F774-FEE3-4385-A588-275B1F917A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967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FAB47-768D-4336-B49F-BB008EB669C3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8F774-FEE3-4385-A588-275B1F917A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8475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999" y="2160270"/>
            <a:ext cx="8128672" cy="7560945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4622" y="4665591"/>
            <a:ext cx="12759095" cy="23027878"/>
          </a:xfrm>
        </p:spPr>
        <p:txBody>
          <a:bodyPr/>
          <a:lstStyle>
            <a:lvl1pPr>
              <a:defRPr sz="9000"/>
            </a:lvl1pPr>
            <a:lvl2pPr>
              <a:defRPr sz="7800"/>
            </a:lvl2pPr>
            <a:lvl3pPr>
              <a:defRPr sz="6700"/>
            </a:lvl3pPr>
            <a:lvl4pPr>
              <a:defRPr sz="5600"/>
            </a:lvl4pPr>
            <a:lvl5pPr>
              <a:defRPr sz="5600"/>
            </a:lvl5pPr>
            <a:lvl6pPr>
              <a:defRPr sz="5600"/>
            </a:lvl6pPr>
            <a:lvl7pPr>
              <a:defRPr sz="5600"/>
            </a:lvl7pPr>
            <a:lvl8pPr>
              <a:defRPr sz="5600"/>
            </a:lvl8pPr>
            <a:lvl9pPr>
              <a:defRPr sz="5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999" y="9721216"/>
            <a:ext cx="8128672" cy="18009753"/>
          </a:xfrm>
        </p:spPr>
        <p:txBody>
          <a:bodyPr/>
          <a:lstStyle>
            <a:lvl1pPr marL="0" indent="0">
              <a:buNone/>
              <a:defRPr sz="4500"/>
            </a:lvl1pPr>
            <a:lvl2pPr marL="1280054" indent="0">
              <a:buNone/>
              <a:defRPr sz="3900"/>
            </a:lvl2pPr>
            <a:lvl3pPr marL="2560108" indent="0">
              <a:buNone/>
              <a:defRPr sz="3400"/>
            </a:lvl3pPr>
            <a:lvl4pPr marL="3840163" indent="0">
              <a:buNone/>
              <a:defRPr sz="2800"/>
            </a:lvl4pPr>
            <a:lvl5pPr marL="5120216" indent="0">
              <a:buNone/>
              <a:defRPr sz="2800"/>
            </a:lvl5pPr>
            <a:lvl6pPr marL="6400270" indent="0">
              <a:buNone/>
              <a:defRPr sz="2800"/>
            </a:lvl6pPr>
            <a:lvl7pPr marL="7680324" indent="0">
              <a:buNone/>
              <a:defRPr sz="2800"/>
            </a:lvl7pPr>
            <a:lvl8pPr marL="8960379" indent="0">
              <a:buNone/>
              <a:defRPr sz="2800"/>
            </a:lvl8pPr>
            <a:lvl9pPr marL="10240433" indent="0">
              <a:buNone/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FAB47-768D-4336-B49F-BB008EB669C3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8F774-FEE3-4385-A588-275B1F917A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9637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999" y="2160270"/>
            <a:ext cx="8128672" cy="7560945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4622" y="4665591"/>
            <a:ext cx="12759095" cy="23027878"/>
          </a:xfrm>
        </p:spPr>
        <p:txBody>
          <a:bodyPr anchor="t"/>
          <a:lstStyle>
            <a:lvl1pPr marL="0" indent="0">
              <a:buNone/>
              <a:defRPr sz="9000"/>
            </a:lvl1pPr>
            <a:lvl2pPr marL="1280054" indent="0">
              <a:buNone/>
              <a:defRPr sz="7800"/>
            </a:lvl2pPr>
            <a:lvl3pPr marL="2560108" indent="0">
              <a:buNone/>
              <a:defRPr sz="6700"/>
            </a:lvl3pPr>
            <a:lvl4pPr marL="3840163" indent="0">
              <a:buNone/>
              <a:defRPr sz="5600"/>
            </a:lvl4pPr>
            <a:lvl5pPr marL="5120216" indent="0">
              <a:buNone/>
              <a:defRPr sz="5600"/>
            </a:lvl5pPr>
            <a:lvl6pPr marL="6400270" indent="0">
              <a:buNone/>
              <a:defRPr sz="5600"/>
            </a:lvl6pPr>
            <a:lvl7pPr marL="7680324" indent="0">
              <a:buNone/>
              <a:defRPr sz="5600"/>
            </a:lvl7pPr>
            <a:lvl8pPr marL="8960379" indent="0">
              <a:buNone/>
              <a:defRPr sz="5600"/>
            </a:lvl8pPr>
            <a:lvl9pPr marL="10240433" indent="0">
              <a:buNone/>
              <a:defRPr sz="5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999" y="9721216"/>
            <a:ext cx="8128672" cy="18009753"/>
          </a:xfrm>
        </p:spPr>
        <p:txBody>
          <a:bodyPr/>
          <a:lstStyle>
            <a:lvl1pPr marL="0" indent="0">
              <a:buNone/>
              <a:defRPr sz="4500"/>
            </a:lvl1pPr>
            <a:lvl2pPr marL="1280054" indent="0">
              <a:buNone/>
              <a:defRPr sz="3900"/>
            </a:lvl2pPr>
            <a:lvl3pPr marL="2560108" indent="0">
              <a:buNone/>
              <a:defRPr sz="3400"/>
            </a:lvl3pPr>
            <a:lvl4pPr marL="3840163" indent="0">
              <a:buNone/>
              <a:defRPr sz="2800"/>
            </a:lvl4pPr>
            <a:lvl5pPr marL="5120216" indent="0">
              <a:buNone/>
              <a:defRPr sz="2800"/>
            </a:lvl5pPr>
            <a:lvl6pPr marL="6400270" indent="0">
              <a:buNone/>
              <a:defRPr sz="2800"/>
            </a:lvl6pPr>
            <a:lvl7pPr marL="7680324" indent="0">
              <a:buNone/>
              <a:defRPr sz="2800"/>
            </a:lvl7pPr>
            <a:lvl8pPr marL="8960379" indent="0">
              <a:buNone/>
              <a:defRPr sz="2800"/>
            </a:lvl8pPr>
            <a:lvl9pPr marL="10240433" indent="0">
              <a:buNone/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FAB47-768D-4336-B49F-BB008EB669C3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8F774-FEE3-4385-A588-275B1F917A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3678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717" y="1725223"/>
            <a:ext cx="21737717" cy="6263285"/>
          </a:xfrm>
          <a:prstGeom prst="rect">
            <a:avLst/>
          </a:prstGeom>
        </p:spPr>
        <p:txBody>
          <a:bodyPr vert="horz" lIns="81281" tIns="40641" rIns="81281" bIns="4064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717" y="8626079"/>
            <a:ext cx="21737717" cy="20560072"/>
          </a:xfrm>
          <a:prstGeom prst="rect">
            <a:avLst/>
          </a:prstGeom>
        </p:spPr>
        <p:txBody>
          <a:bodyPr vert="horz" lIns="81281" tIns="40641" rIns="81281" bIns="406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716" y="30033761"/>
            <a:ext cx="5670709" cy="1725216"/>
          </a:xfrm>
          <a:prstGeom prst="rect">
            <a:avLst/>
          </a:prstGeom>
        </p:spPr>
        <p:txBody>
          <a:bodyPr vert="horz" lIns="81281" tIns="40641" rIns="81281" bIns="40641" rtlCol="0" anchor="ctr"/>
          <a:lstStyle>
            <a:lvl1pPr algn="l">
              <a:defRPr sz="3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FAB47-768D-4336-B49F-BB008EB669C3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8544" y="30033761"/>
            <a:ext cx="8506063" cy="1725216"/>
          </a:xfrm>
          <a:prstGeom prst="rect">
            <a:avLst/>
          </a:prstGeom>
        </p:spPr>
        <p:txBody>
          <a:bodyPr vert="horz" lIns="81281" tIns="40641" rIns="81281" bIns="40641" rtlCol="0" anchor="ctr"/>
          <a:lstStyle>
            <a:lvl1pPr algn="ctr">
              <a:defRPr sz="3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9725" y="30033761"/>
            <a:ext cx="5670709" cy="1725216"/>
          </a:xfrm>
          <a:prstGeom prst="rect">
            <a:avLst/>
          </a:prstGeom>
        </p:spPr>
        <p:txBody>
          <a:bodyPr vert="horz" lIns="81281" tIns="40641" rIns="81281" bIns="40641" rtlCol="0" anchor="ctr"/>
          <a:lstStyle>
            <a:lvl1pPr algn="r">
              <a:defRPr sz="3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8F774-FEE3-4385-A588-275B1F917A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5977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60108" rtl="0" eaLnBrk="1" latinLnBrk="0" hangingPunct="1">
        <a:lnSpc>
          <a:spcPct val="90000"/>
        </a:lnSpc>
        <a:spcBef>
          <a:spcPct val="0"/>
        </a:spcBef>
        <a:buNone/>
        <a:defRPr sz="12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40027" indent="-640027" algn="l" defTabSz="2560108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7800" kern="1200">
          <a:solidFill>
            <a:schemeClr val="tx1"/>
          </a:solidFill>
          <a:latin typeface="+mn-lt"/>
          <a:ea typeface="+mn-ea"/>
          <a:cs typeface="+mn-cs"/>
        </a:defRPr>
      </a:lvl1pPr>
      <a:lvl2pPr marL="1920081" indent="-640027" algn="l" defTabSz="2560108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2pPr>
      <a:lvl3pPr marL="3200135" indent="-640027" algn="l" defTabSz="2560108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3pPr>
      <a:lvl4pPr marL="4480189" indent="-640027" algn="l" defTabSz="2560108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5000" kern="1200">
          <a:solidFill>
            <a:schemeClr val="tx1"/>
          </a:solidFill>
          <a:latin typeface="+mn-lt"/>
          <a:ea typeface="+mn-ea"/>
          <a:cs typeface="+mn-cs"/>
        </a:defRPr>
      </a:lvl4pPr>
      <a:lvl5pPr marL="5760244" indent="-640027" algn="l" defTabSz="2560108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5000" kern="1200">
          <a:solidFill>
            <a:schemeClr val="tx1"/>
          </a:solidFill>
          <a:latin typeface="+mn-lt"/>
          <a:ea typeface="+mn-ea"/>
          <a:cs typeface="+mn-cs"/>
        </a:defRPr>
      </a:lvl5pPr>
      <a:lvl6pPr marL="7040298" indent="-640027" algn="l" defTabSz="2560108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5000" kern="1200">
          <a:solidFill>
            <a:schemeClr val="tx1"/>
          </a:solidFill>
          <a:latin typeface="+mn-lt"/>
          <a:ea typeface="+mn-ea"/>
          <a:cs typeface="+mn-cs"/>
        </a:defRPr>
      </a:lvl6pPr>
      <a:lvl7pPr marL="8320351" indent="-640027" algn="l" defTabSz="2560108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5000" kern="1200">
          <a:solidFill>
            <a:schemeClr val="tx1"/>
          </a:solidFill>
          <a:latin typeface="+mn-lt"/>
          <a:ea typeface="+mn-ea"/>
          <a:cs typeface="+mn-cs"/>
        </a:defRPr>
      </a:lvl7pPr>
      <a:lvl8pPr marL="9600405" indent="-640027" algn="l" defTabSz="2560108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5000" kern="1200">
          <a:solidFill>
            <a:schemeClr val="tx1"/>
          </a:solidFill>
          <a:latin typeface="+mn-lt"/>
          <a:ea typeface="+mn-ea"/>
          <a:cs typeface="+mn-cs"/>
        </a:defRPr>
      </a:lvl8pPr>
      <a:lvl9pPr marL="10880460" indent="-640027" algn="l" defTabSz="2560108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5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60108" rtl="0" eaLnBrk="1" latinLnBrk="0" hangingPunct="1">
        <a:defRPr sz="5000" kern="1200">
          <a:solidFill>
            <a:schemeClr val="tx1"/>
          </a:solidFill>
          <a:latin typeface="+mn-lt"/>
          <a:ea typeface="+mn-ea"/>
          <a:cs typeface="+mn-cs"/>
        </a:defRPr>
      </a:lvl1pPr>
      <a:lvl2pPr marL="1280054" algn="l" defTabSz="2560108" rtl="0" eaLnBrk="1" latinLnBrk="0" hangingPunct="1">
        <a:defRPr sz="5000" kern="1200">
          <a:solidFill>
            <a:schemeClr val="tx1"/>
          </a:solidFill>
          <a:latin typeface="+mn-lt"/>
          <a:ea typeface="+mn-ea"/>
          <a:cs typeface="+mn-cs"/>
        </a:defRPr>
      </a:lvl2pPr>
      <a:lvl3pPr marL="2560108" algn="l" defTabSz="2560108" rtl="0" eaLnBrk="1" latinLnBrk="0" hangingPunct="1">
        <a:defRPr sz="5000" kern="1200">
          <a:solidFill>
            <a:schemeClr val="tx1"/>
          </a:solidFill>
          <a:latin typeface="+mn-lt"/>
          <a:ea typeface="+mn-ea"/>
          <a:cs typeface="+mn-cs"/>
        </a:defRPr>
      </a:lvl3pPr>
      <a:lvl4pPr marL="3840163" algn="l" defTabSz="2560108" rtl="0" eaLnBrk="1" latinLnBrk="0" hangingPunct="1">
        <a:defRPr sz="5000" kern="1200">
          <a:solidFill>
            <a:schemeClr val="tx1"/>
          </a:solidFill>
          <a:latin typeface="+mn-lt"/>
          <a:ea typeface="+mn-ea"/>
          <a:cs typeface="+mn-cs"/>
        </a:defRPr>
      </a:lvl4pPr>
      <a:lvl5pPr marL="5120216" algn="l" defTabSz="2560108" rtl="0" eaLnBrk="1" latinLnBrk="0" hangingPunct="1">
        <a:defRPr sz="5000" kern="1200">
          <a:solidFill>
            <a:schemeClr val="tx1"/>
          </a:solidFill>
          <a:latin typeface="+mn-lt"/>
          <a:ea typeface="+mn-ea"/>
          <a:cs typeface="+mn-cs"/>
        </a:defRPr>
      </a:lvl5pPr>
      <a:lvl6pPr marL="6400270" algn="l" defTabSz="2560108" rtl="0" eaLnBrk="1" latinLnBrk="0" hangingPunct="1">
        <a:defRPr sz="5000" kern="1200">
          <a:solidFill>
            <a:schemeClr val="tx1"/>
          </a:solidFill>
          <a:latin typeface="+mn-lt"/>
          <a:ea typeface="+mn-ea"/>
          <a:cs typeface="+mn-cs"/>
        </a:defRPr>
      </a:lvl6pPr>
      <a:lvl7pPr marL="7680324" algn="l" defTabSz="2560108" rtl="0" eaLnBrk="1" latinLnBrk="0" hangingPunct="1">
        <a:defRPr sz="5000" kern="1200">
          <a:solidFill>
            <a:schemeClr val="tx1"/>
          </a:solidFill>
          <a:latin typeface="+mn-lt"/>
          <a:ea typeface="+mn-ea"/>
          <a:cs typeface="+mn-cs"/>
        </a:defRPr>
      </a:lvl7pPr>
      <a:lvl8pPr marL="8960379" algn="l" defTabSz="2560108" rtl="0" eaLnBrk="1" latinLnBrk="0" hangingPunct="1">
        <a:defRPr sz="5000" kern="1200">
          <a:solidFill>
            <a:schemeClr val="tx1"/>
          </a:solidFill>
          <a:latin typeface="+mn-lt"/>
          <a:ea typeface="+mn-ea"/>
          <a:cs typeface="+mn-cs"/>
        </a:defRPr>
      </a:lvl8pPr>
      <a:lvl9pPr marL="10240433" algn="l" defTabSz="2560108" rtl="0" eaLnBrk="1" latinLnBrk="0" hangingPunct="1">
        <a:defRPr sz="5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F5416FD5-9A12-CAAF-058B-AA2AD9A24D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607" y="437254"/>
            <a:ext cx="2952081" cy="2806488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7" name="Image 12">
            <a:extLst>
              <a:ext uri="{FF2B5EF4-FFF2-40B4-BE49-F238E27FC236}">
                <a16:creationId xmlns="" xmlns:a16="http://schemas.microsoft.com/office/drawing/2014/main" id="{CA3C433F-84FD-E0DE-12A2-AD22127E3D1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47232" y="437253"/>
            <a:ext cx="2730986" cy="270521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F4C24BFD-2E28-2D39-B88B-069E59621D0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64335" y="394753"/>
            <a:ext cx="2533753" cy="274771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B66233C5-029E-2580-931B-ABEFEE18E791}"/>
              </a:ext>
            </a:extLst>
          </p:cNvPr>
          <p:cNvSpPr txBox="1"/>
          <p:nvPr/>
        </p:nvSpPr>
        <p:spPr>
          <a:xfrm>
            <a:off x="9898088" y="289005"/>
            <a:ext cx="9362201" cy="2853467"/>
          </a:xfrm>
          <a:prstGeom prst="rect">
            <a:avLst/>
          </a:prstGeom>
          <a:noFill/>
        </p:spPr>
        <p:txBody>
          <a:bodyPr wrap="square" lIns="81281" tIns="40641" rIns="81281" bIns="40641" rtlCol="0">
            <a:spAutoFit/>
          </a:bodyPr>
          <a:lstStyle/>
          <a:p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INTERNATIONAL CONGRESS ON</a:t>
            </a:r>
          </a:p>
          <a:p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THE VALORIZATION AND CONSERVATION </a:t>
            </a:r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 OF ARID </a:t>
            </a:r>
            <a: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ECOSYSTEMS</a:t>
            </a:r>
          </a:p>
          <a:p>
            <a:r>
              <a:rPr lang="fr-FR" sz="3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NOVEMBER 25-27, 2025</a:t>
            </a:r>
          </a:p>
          <a:p>
            <a:r>
              <a:rPr lang="fr-FR" sz="3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GHARDAIA, ALGERIA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91837B76-0746-3859-1AC8-4B3D646954D1}"/>
              </a:ext>
            </a:extLst>
          </p:cNvPr>
          <p:cNvSpPr txBox="1"/>
          <p:nvPr/>
        </p:nvSpPr>
        <p:spPr>
          <a:xfrm>
            <a:off x="1772871" y="3243742"/>
            <a:ext cx="21657408" cy="4072422"/>
          </a:xfrm>
          <a:prstGeom prst="rect">
            <a:avLst/>
          </a:prstGeom>
          <a:noFill/>
        </p:spPr>
        <p:txBody>
          <a:bodyPr wrap="square" lIns="81281" tIns="40641" rIns="81281" bIns="40641" rtlCol="0">
            <a:spAutoFit/>
          </a:bodyPr>
          <a:lstStyle/>
          <a:p>
            <a:pPr algn="ctr"/>
            <a:r>
              <a:rPr lang="en-US" sz="5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 of The Manuscript </a:t>
            </a:r>
          </a:p>
          <a:p>
            <a:pPr algn="ctr">
              <a:lnSpc>
                <a:spcPct val="200000"/>
              </a:lnSpc>
            </a:pP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AUTHOR</a:t>
            </a:r>
            <a:r>
              <a:rPr lang="en-US" sz="27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**,Second AUTHOR</a:t>
            </a:r>
            <a:r>
              <a:rPr lang="en-US" sz="27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,Third AUTHOR</a:t>
            </a:r>
            <a:r>
              <a:rPr lang="en-US" sz="27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algn="ctr"/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1Ghardaia University, Faculty of Natural and Life Science sand Earth Sciences, Department of biology,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Ghardaia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Algeria.</a:t>
            </a:r>
            <a:endParaRPr lang="fr-FR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Valorization And Conservation of Arid Ecosystems Laboratory.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Ghardaia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Algeria. “VCAEL</a:t>
            </a:r>
            <a:endParaRPr lang="fr-FR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3Xxxxxxx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Xxxxxxxxxx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</a:t>
            </a:r>
            <a:endParaRPr lang="fr-FR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fr-FR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**Corresponding author e-mail: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xxxxxxxx@xxxxxxxxx</a:t>
            </a:r>
            <a:endParaRPr lang="fr-FR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="" xmlns:a16="http://schemas.microsoft.com/office/drawing/2014/main" id="{E1896783-D69C-FAF4-C328-45877FAD1DD7}"/>
              </a:ext>
            </a:extLst>
          </p:cNvPr>
          <p:cNvSpPr/>
          <p:nvPr/>
        </p:nvSpPr>
        <p:spPr>
          <a:xfrm>
            <a:off x="378307" y="126014"/>
            <a:ext cx="24347852" cy="719015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281" tIns="40641" rIns="81281" bIns="40641" rtlCol="0" anchor="ctr"/>
          <a:lstStyle/>
          <a:p>
            <a:pPr algn="ctr"/>
            <a:endParaRPr lang="fr-FR" dirty="0"/>
          </a:p>
        </p:txBody>
      </p:sp>
      <p:sp>
        <p:nvSpPr>
          <p:cNvPr id="23" name="Rectangle: Rounded Corners 22">
            <a:extLst>
              <a:ext uri="{FF2B5EF4-FFF2-40B4-BE49-F238E27FC236}">
                <a16:creationId xmlns="" xmlns:a16="http://schemas.microsoft.com/office/drawing/2014/main" id="{DF365E64-834C-5DB6-6F59-8AE66C184D25}"/>
              </a:ext>
            </a:extLst>
          </p:cNvPr>
          <p:cNvSpPr/>
          <p:nvPr/>
        </p:nvSpPr>
        <p:spPr>
          <a:xfrm>
            <a:off x="694997" y="8172108"/>
            <a:ext cx="11364296" cy="4523567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281" tIns="40641" rIns="81281" bIns="40641" rtlCol="0" anchor="ctr"/>
          <a:lstStyle/>
          <a:p>
            <a:pPr algn="ctr"/>
            <a:r>
              <a:rPr lang="fr-FR" sz="2200" dirty="0">
                <a:solidFill>
                  <a:schemeClr val="tx1"/>
                </a:solidFill>
              </a:rPr>
              <a:t>Texte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Texte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exte</a:t>
            </a:r>
            <a:r>
              <a:rPr lang="fr-FR" sz="2200" dirty="0">
                <a:solidFill>
                  <a:schemeClr val="tx1"/>
                </a:solidFill>
              </a:rPr>
              <a:t> Texte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="" xmlns:a16="http://schemas.microsoft.com/office/drawing/2014/main" id="{27ED40CE-6279-0325-46AA-F1C0673671D8}"/>
              </a:ext>
            </a:extLst>
          </p:cNvPr>
          <p:cNvSpPr/>
          <p:nvPr/>
        </p:nvSpPr>
        <p:spPr>
          <a:xfrm>
            <a:off x="12707231" y="8172108"/>
            <a:ext cx="11800923" cy="13967318"/>
          </a:xfrm>
          <a:prstGeom prst="roundRect">
            <a:avLst>
              <a:gd name="adj" fmla="val 6997"/>
            </a:avLst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281" tIns="40641" rIns="81281" bIns="40641" rtlCol="0" anchor="ctr"/>
          <a:lstStyle/>
          <a:p>
            <a:pPr algn="ctr"/>
            <a:r>
              <a:rPr lang="fr-FR" sz="2200" dirty="0">
                <a:solidFill>
                  <a:schemeClr val="tx1"/>
                </a:solidFill>
              </a:rPr>
              <a:t>Texte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TeTexte</a:t>
            </a:r>
            <a:r>
              <a:rPr lang="fr-FR" sz="2200" dirty="0">
                <a:solidFill>
                  <a:schemeClr val="tx1"/>
                </a:solidFill>
              </a:rPr>
              <a:t> Texte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TeTextexte</a:t>
            </a:r>
            <a:r>
              <a:rPr lang="fr-FR" sz="2200" dirty="0">
                <a:solidFill>
                  <a:schemeClr val="tx1"/>
                </a:solidFill>
              </a:rPr>
              <a:t> Texte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exte</a:t>
            </a:r>
            <a:r>
              <a:rPr lang="fr-FR" sz="2200" dirty="0">
                <a:solidFill>
                  <a:schemeClr val="tx1"/>
                </a:solidFill>
              </a:rPr>
              <a:t> Texte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fr-FR" sz="2200" dirty="0" err="1">
                <a:solidFill>
                  <a:schemeClr val="tx1"/>
                </a:solidFill>
              </a:rPr>
              <a:t>xte</a:t>
            </a:r>
            <a:r>
              <a:rPr lang="fr-FR" sz="2200" dirty="0">
                <a:solidFill>
                  <a:schemeClr val="tx1"/>
                </a:solidFill>
              </a:rPr>
              <a:t>  Texte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exte</a:t>
            </a:r>
            <a:r>
              <a:rPr lang="fr-FR" sz="2200" dirty="0">
                <a:solidFill>
                  <a:schemeClr val="tx1"/>
                </a:solidFill>
              </a:rPr>
              <a:t> Texte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fr-FR" sz="2200" dirty="0">
                <a:solidFill>
                  <a:schemeClr val="tx1"/>
                </a:solidFill>
              </a:rPr>
              <a:t>Texte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endParaRPr lang="fr-FR" sz="2200" dirty="0"/>
          </a:p>
        </p:txBody>
      </p:sp>
      <p:sp>
        <p:nvSpPr>
          <p:cNvPr id="25" name="Rectangle: Rounded Corners 24">
            <a:extLst>
              <a:ext uri="{FF2B5EF4-FFF2-40B4-BE49-F238E27FC236}">
                <a16:creationId xmlns="" xmlns:a16="http://schemas.microsoft.com/office/drawing/2014/main" id="{35C6F66A-55FE-3611-7237-DD6902717CF0}"/>
              </a:ext>
            </a:extLst>
          </p:cNvPr>
          <p:cNvSpPr/>
          <p:nvPr/>
        </p:nvSpPr>
        <p:spPr>
          <a:xfrm>
            <a:off x="694997" y="13732810"/>
            <a:ext cx="11364296" cy="6840733"/>
          </a:xfrm>
          <a:prstGeom prst="roundRect">
            <a:avLst>
              <a:gd name="adj" fmla="val 12800"/>
            </a:avLst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281" tIns="40641" rIns="81281" bIns="40641" rtlCol="0" anchor="ctr"/>
          <a:lstStyle/>
          <a:p>
            <a:pPr algn="ctr"/>
            <a:r>
              <a:rPr lang="fr-FR" sz="2200" dirty="0">
                <a:solidFill>
                  <a:schemeClr val="tx1"/>
                </a:solidFill>
              </a:rPr>
              <a:t>Texte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exte</a:t>
            </a:r>
            <a:r>
              <a:rPr lang="fr-FR" sz="2200" dirty="0">
                <a:solidFill>
                  <a:schemeClr val="tx1"/>
                </a:solidFill>
              </a:rPr>
              <a:t> Texte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fr-FR" sz="2200" dirty="0">
                <a:solidFill>
                  <a:schemeClr val="tx1"/>
                </a:solidFill>
              </a:rPr>
              <a:t>Texte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exte</a:t>
            </a:r>
            <a:r>
              <a:rPr lang="fr-FR" sz="2200" dirty="0">
                <a:solidFill>
                  <a:schemeClr val="tx1"/>
                </a:solidFill>
              </a:rPr>
              <a:t> Texte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fr-FR" sz="2200" dirty="0">
                <a:solidFill>
                  <a:schemeClr val="tx1"/>
                </a:solidFill>
              </a:rPr>
              <a:t>Texte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exte</a:t>
            </a:r>
            <a:r>
              <a:rPr lang="fr-FR" sz="2200" dirty="0">
                <a:solidFill>
                  <a:schemeClr val="tx1"/>
                </a:solidFill>
              </a:rPr>
              <a:t> Texte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fr-FR" dirty="0"/>
          </a:p>
        </p:txBody>
      </p:sp>
      <p:sp>
        <p:nvSpPr>
          <p:cNvPr id="26" name="Rectangle: Rounded Corners 25">
            <a:extLst>
              <a:ext uri="{FF2B5EF4-FFF2-40B4-BE49-F238E27FC236}">
                <a16:creationId xmlns="" xmlns:a16="http://schemas.microsoft.com/office/drawing/2014/main" id="{214F0A48-FF8D-AFB3-3EF8-25A3159AF623}"/>
              </a:ext>
            </a:extLst>
          </p:cNvPr>
          <p:cNvSpPr/>
          <p:nvPr/>
        </p:nvSpPr>
        <p:spPr>
          <a:xfrm>
            <a:off x="12707231" y="22556087"/>
            <a:ext cx="11800923" cy="5349451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281" tIns="40641" rIns="81281" bIns="40641" rtlCol="0" anchor="ctr"/>
          <a:lstStyle/>
          <a:p>
            <a:pPr algn="ctr"/>
            <a:r>
              <a:rPr lang="fr-FR" sz="2200" dirty="0">
                <a:solidFill>
                  <a:schemeClr val="tx1"/>
                </a:solidFill>
              </a:rPr>
              <a:t>Texte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exte</a:t>
            </a:r>
            <a:r>
              <a:rPr lang="fr-FR" sz="2200" dirty="0">
                <a:solidFill>
                  <a:schemeClr val="tx1"/>
                </a:solidFill>
              </a:rPr>
              <a:t> Texte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fr-FR" sz="2200" dirty="0">
                <a:solidFill>
                  <a:schemeClr val="tx1"/>
                </a:solidFill>
              </a:rPr>
              <a:t>Texte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exte</a:t>
            </a:r>
            <a:r>
              <a:rPr lang="fr-FR" sz="2200" dirty="0">
                <a:solidFill>
                  <a:schemeClr val="tx1"/>
                </a:solidFill>
              </a:rPr>
              <a:t> Texte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fr-FR" sz="2200" dirty="0">
                <a:solidFill>
                  <a:schemeClr val="tx1"/>
                </a:solidFill>
              </a:rPr>
              <a:t>Texte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endParaRPr lang="fr-FR" sz="2200" dirty="0"/>
          </a:p>
        </p:txBody>
      </p:sp>
      <p:sp>
        <p:nvSpPr>
          <p:cNvPr id="27" name="Rectangle: Rounded Corners 26">
            <a:extLst>
              <a:ext uri="{FF2B5EF4-FFF2-40B4-BE49-F238E27FC236}">
                <a16:creationId xmlns="" xmlns:a16="http://schemas.microsoft.com/office/drawing/2014/main" id="{960CDDBD-40D0-4536-19A9-54C00536E7AD}"/>
              </a:ext>
            </a:extLst>
          </p:cNvPr>
          <p:cNvSpPr/>
          <p:nvPr/>
        </p:nvSpPr>
        <p:spPr>
          <a:xfrm>
            <a:off x="694997" y="21149786"/>
            <a:ext cx="11364296" cy="10859509"/>
          </a:xfrm>
          <a:prstGeom prst="roundRect">
            <a:avLst>
              <a:gd name="adj" fmla="val 10696"/>
            </a:avLst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281" tIns="40641" rIns="81281" bIns="40641" rtlCol="0" anchor="ctr"/>
          <a:lstStyle/>
          <a:p>
            <a:pPr algn="ctr"/>
            <a:r>
              <a:rPr lang="fr-FR" sz="2200" dirty="0">
                <a:solidFill>
                  <a:schemeClr val="tx1"/>
                </a:solidFill>
              </a:rPr>
              <a:t>Texte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exte</a:t>
            </a:r>
            <a:r>
              <a:rPr lang="fr-FR" sz="2200" dirty="0">
                <a:solidFill>
                  <a:schemeClr val="tx1"/>
                </a:solidFill>
              </a:rPr>
              <a:t> Texte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fr-FR" sz="2200" dirty="0">
                <a:solidFill>
                  <a:schemeClr val="tx1"/>
                </a:solidFill>
              </a:rPr>
              <a:t>Texte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exte</a:t>
            </a:r>
            <a:r>
              <a:rPr lang="fr-FR" sz="2200" dirty="0">
                <a:solidFill>
                  <a:schemeClr val="tx1"/>
                </a:solidFill>
              </a:rPr>
              <a:t> Texte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fr-FR" sz="2200" dirty="0">
                <a:solidFill>
                  <a:schemeClr val="tx1"/>
                </a:solidFill>
              </a:rPr>
              <a:t>Texte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endParaRPr lang="fr-FR" sz="2200" dirty="0"/>
          </a:p>
        </p:txBody>
      </p:sp>
      <p:sp>
        <p:nvSpPr>
          <p:cNvPr id="28" name="Rectangle: Rounded Corners 27">
            <a:extLst>
              <a:ext uri="{FF2B5EF4-FFF2-40B4-BE49-F238E27FC236}">
                <a16:creationId xmlns="" xmlns:a16="http://schemas.microsoft.com/office/drawing/2014/main" id="{9B3BB793-6C99-903A-9655-E094429F94EB}"/>
              </a:ext>
            </a:extLst>
          </p:cNvPr>
          <p:cNvSpPr/>
          <p:nvPr/>
        </p:nvSpPr>
        <p:spPr>
          <a:xfrm>
            <a:off x="12792498" y="28322198"/>
            <a:ext cx="11800923" cy="3644599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281" tIns="40641" rIns="81281" bIns="40641" rtlCol="0" anchor="ctr"/>
          <a:lstStyle/>
          <a:p>
            <a:pPr algn="ctr"/>
            <a:r>
              <a:rPr lang="fr-FR" sz="2200" dirty="0">
                <a:solidFill>
                  <a:schemeClr val="tx1"/>
                </a:solidFill>
              </a:rPr>
              <a:t>Texte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exte</a:t>
            </a:r>
            <a:r>
              <a:rPr lang="fr-FR" sz="2200" dirty="0">
                <a:solidFill>
                  <a:schemeClr val="tx1"/>
                </a:solidFill>
              </a:rPr>
              <a:t> Texte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fr-FR" sz="2200" dirty="0">
                <a:solidFill>
                  <a:schemeClr val="tx1"/>
                </a:solidFill>
              </a:rPr>
              <a:t>Texte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r>
              <a:rPr lang="fr-FR" sz="2200" dirty="0">
                <a:solidFill>
                  <a:schemeClr val="tx1"/>
                </a:solidFill>
              </a:rPr>
              <a:t> </a:t>
            </a:r>
            <a:r>
              <a:rPr lang="fr-FR" sz="2200" dirty="0" err="1">
                <a:solidFill>
                  <a:schemeClr val="tx1"/>
                </a:solidFill>
              </a:rPr>
              <a:t>Texte</a:t>
            </a:r>
            <a:endParaRPr lang="fr-FR" sz="2200" dirty="0"/>
          </a:p>
        </p:txBody>
      </p:sp>
      <p:sp>
        <p:nvSpPr>
          <p:cNvPr id="16" name="Rectangle 19">
            <a:extLst>
              <a:ext uri="{FF2B5EF4-FFF2-40B4-BE49-F238E27FC236}">
                <a16:creationId xmlns="" xmlns:a16="http://schemas.microsoft.com/office/drawing/2014/main" id="{F09B9FFA-A765-7BE0-57C4-9F08DAE448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306" y="7711218"/>
            <a:ext cx="3710882" cy="100530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305826" tIns="152914" rIns="305826" bIns="152914" anchor="ctr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  <a:latin typeface="Monotype Corsiva" pitchFamily="66" charset="0"/>
                <a:cs typeface="Times New Roman" pitchFamily="18" charset="0"/>
              </a:rPr>
              <a:t>Abstract:</a:t>
            </a:r>
            <a:endParaRPr lang="fr-FR" sz="4400" b="1" dirty="0">
              <a:solidFill>
                <a:schemeClr val="bg1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21" name="Rectangle 19">
            <a:extLst>
              <a:ext uri="{FF2B5EF4-FFF2-40B4-BE49-F238E27FC236}">
                <a16:creationId xmlns="" xmlns:a16="http://schemas.microsoft.com/office/drawing/2014/main" id="{3F873845-AEB5-EA59-EF74-7EE776A64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306" y="13156566"/>
            <a:ext cx="3906865" cy="100530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305826" tIns="152914" rIns="305826" bIns="152914" anchor="ctr">
            <a:spAutoFit/>
          </a:bodyPr>
          <a:lstStyle/>
          <a:p>
            <a:r>
              <a:rPr lang="fr-FR" sz="4400" b="1" dirty="0">
                <a:solidFill>
                  <a:schemeClr val="bg1"/>
                </a:solidFill>
                <a:latin typeface="Monotype Corsiva" pitchFamily="66" charset="0"/>
                <a:cs typeface="Times New Roman" pitchFamily="18" charset="0"/>
              </a:rPr>
              <a:t>Introduction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44D3CDA9-5E63-F839-2B0C-2604800479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996" y="20756243"/>
            <a:ext cx="5495933" cy="100530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305826" tIns="152914" rIns="305826" bIns="152914" anchor="ctr">
            <a:spAutoFit/>
          </a:bodyPr>
          <a:lstStyle/>
          <a:p>
            <a:r>
              <a:rPr lang="fr-FR" sz="4400" b="1" dirty="0">
                <a:solidFill>
                  <a:schemeClr val="bg1"/>
                </a:solidFill>
                <a:latin typeface="Monotype Corsiva" pitchFamily="66" charset="0"/>
                <a:cs typeface="Times New Roman" pitchFamily="18" charset="0"/>
              </a:rPr>
              <a:t>Materials and Methods</a:t>
            </a:r>
          </a:p>
        </p:txBody>
      </p:sp>
      <p:sp>
        <p:nvSpPr>
          <p:cNvPr id="17" name="Rectangle 19">
            <a:extLst>
              <a:ext uri="{FF2B5EF4-FFF2-40B4-BE49-F238E27FC236}">
                <a16:creationId xmlns="" xmlns:a16="http://schemas.microsoft.com/office/drawing/2014/main" id="{51FCD368-9D7A-3274-1724-FFA4C08178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01574" y="7710854"/>
            <a:ext cx="6049339" cy="100530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305826" tIns="152914" rIns="305826" bIns="152914" anchor="ctr">
            <a:spAutoFit/>
          </a:bodyPr>
          <a:lstStyle/>
          <a:p>
            <a:r>
              <a:rPr lang="fr-FR" sz="4400" b="1" dirty="0" err="1">
                <a:solidFill>
                  <a:schemeClr val="bg1"/>
                </a:solidFill>
                <a:latin typeface="Monotype Corsiva" pitchFamily="66" charset="0"/>
                <a:cs typeface="Times New Roman" pitchFamily="18" charset="0"/>
              </a:rPr>
              <a:t>Results</a:t>
            </a:r>
            <a:r>
              <a:rPr lang="fr-FR" sz="4400" b="1" dirty="0">
                <a:solidFill>
                  <a:schemeClr val="bg1"/>
                </a:solidFill>
                <a:latin typeface="Monotype Corsiva" pitchFamily="66" charset="0"/>
                <a:cs typeface="Times New Roman" pitchFamily="18" charset="0"/>
              </a:rPr>
              <a:t> &amp; Discussion</a:t>
            </a:r>
          </a:p>
        </p:txBody>
      </p:sp>
      <p:sp>
        <p:nvSpPr>
          <p:cNvPr id="19" name="Rectangle 19">
            <a:extLst>
              <a:ext uri="{FF2B5EF4-FFF2-40B4-BE49-F238E27FC236}">
                <a16:creationId xmlns="" xmlns:a16="http://schemas.microsoft.com/office/drawing/2014/main" id="{8B38B5C1-21FD-BD81-F31A-0514C31063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68884" y="22287902"/>
            <a:ext cx="3591795" cy="100530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305826" tIns="152914" rIns="305826" bIns="152914" anchor="ctr">
            <a:spAutoFit/>
          </a:bodyPr>
          <a:lstStyle/>
          <a:p>
            <a:r>
              <a:rPr lang="fr-FR" sz="4400" b="1" dirty="0">
                <a:solidFill>
                  <a:schemeClr val="bg1"/>
                </a:solidFill>
                <a:latin typeface="Monotype Corsiva" pitchFamily="66" charset="0"/>
                <a:cs typeface="Times New Roman" pitchFamily="18" charset="0"/>
              </a:rPr>
              <a:t>Conclusion</a:t>
            </a:r>
          </a:p>
        </p:txBody>
      </p:sp>
      <p:sp>
        <p:nvSpPr>
          <p:cNvPr id="18" name="Rectangle 19">
            <a:extLst>
              <a:ext uri="{FF2B5EF4-FFF2-40B4-BE49-F238E27FC236}">
                <a16:creationId xmlns="" xmlns:a16="http://schemas.microsoft.com/office/drawing/2014/main" id="{9E587A61-080B-62D0-057C-4B45BCD038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07231" y="28008281"/>
            <a:ext cx="5943681" cy="93604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lIns="305826" tIns="152914" rIns="305826" bIns="152914" anchor="ctr">
            <a:spAutoFit/>
          </a:bodyPr>
          <a:lstStyle/>
          <a:p>
            <a:r>
              <a:rPr lang="fr-FR" sz="4000" b="1" dirty="0" err="1">
                <a:solidFill>
                  <a:schemeClr val="bg1"/>
                </a:solidFill>
                <a:latin typeface="Monotype Corsiva" pitchFamily="66" charset="0"/>
                <a:cs typeface="Times New Roman" pitchFamily="18" charset="0"/>
              </a:rPr>
              <a:t>References</a:t>
            </a:r>
            <a:r>
              <a:rPr lang="fr-FR" sz="4000" b="1" dirty="0">
                <a:solidFill>
                  <a:schemeClr val="bg1"/>
                </a:solidFill>
                <a:latin typeface="Monotype Corsiva" pitchFamily="66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3603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72</TotalTime>
  <Words>1047</Words>
  <Application>Microsoft Office PowerPoint</Application>
  <PresentationFormat>Personnalisé</PresentationFormat>
  <Paragraphs>33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Office Theme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RADHIA</dc:creator>
  <cp:lastModifiedBy>Amel HEROUINI</cp:lastModifiedBy>
  <cp:revision>5</cp:revision>
  <dcterms:created xsi:type="dcterms:W3CDTF">2025-10-12T21:10:10Z</dcterms:created>
  <dcterms:modified xsi:type="dcterms:W3CDTF">2025-10-25T13:18:22Z</dcterms:modified>
</cp:coreProperties>
</file>