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20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5E5323-5D98-8C9D-D632-19A9E4E03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70DC02D-8DE0-6852-EE99-9A86101F6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4279FC-3538-9211-11CA-16FB63E0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C54CFB-5EC1-AC2B-AE22-773DCB51D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7267EC-0366-EE76-626F-FC98501B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899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EDDD20-917B-A89C-0F85-12C9DE78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584F87E-AB67-EAC3-CB7A-70E2A7F0E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0E6C81-D98E-E070-C83A-EE26AE59D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F8FE52-D0BD-342D-0956-6BA71688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E3EA85-E7F4-878E-97A9-04A2E77C7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15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E562436-EF9A-2C33-873E-340C44FF2D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784227-05B4-1A21-D991-3F30DE8B0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283F9F-2E28-AB52-BB89-167EDA8C6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60A7F2-ECD6-36A8-DB45-5E224A1E6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F3BDBC-9B9B-B4F8-2EAB-0960D0BD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83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935058-744D-811B-0926-B39EF850B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A4FD95-AAE0-8D21-5B73-DDB56422B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BFE43C-A92F-28FD-FE8F-56652B97D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00ADBE-876C-7E84-BF22-90F0D246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4E4EA8-3DF3-497B-6E88-E61BF819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32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24915-B039-4DD2-A34A-AF8313E36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ED820E-1DDC-69ED-7D43-2EBF466C6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8F78C5-5139-E95E-5CA4-E2637C581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3CF358-4319-AF67-5EF3-BB9093EBB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8ECA5B-77DF-3FAE-818F-5DA67A576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3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AF5398-66D6-DC3D-6D24-5EEF7B17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FF6615-4661-52C6-4792-034CC6D14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1D2A58-0B53-FED6-5E1E-B15CBA907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ECE7DC-9990-BC07-434F-07356D098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4BE1A02-E13B-2214-4D5B-E153A0488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DBCE27-FC0A-1383-5D45-06D06A0F8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83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DEE4E7-37D7-5AC0-0CD5-9B78319C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EA5031E-B5AD-7C3C-9FCA-0F459EE97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FA12FF-1C7B-EB15-3F8C-6F7EFB478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EE09F65-4D26-E1DB-F0B9-A5A725109E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923F67B-5E42-6782-E32D-C46CD6B1C2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A67B4E1-5446-E1E0-237B-B14E6BB3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4A030A3-DC12-8F81-66FD-916B78438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E6DB1C4-43FF-37AD-40A2-596A01EA0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93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836319-38D6-3A13-64A0-EFBFD2801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C95FAC0-CF3D-F0C0-B3FB-0F8BBFF7B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321DDCF-D5E4-CB00-FF42-576B225E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B92B89B-0572-395D-36AD-9798860A6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10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AA2BA7A-00AB-58B3-6ED9-DC5C2EF7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64FDD50-B372-8649-3EC7-0FD531177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AD77239-B13C-B84B-779B-94000445E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37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E18AA5-BC7D-C890-CC59-0109A230D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D2E2AD-CD6E-AA1E-E40B-4F9CF795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4897F86-6AFB-42A0-C642-76D677DE5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B49D1E-AB7C-35F1-8BEC-686864C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77770DB-B615-0763-F452-B3CF472E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B7F7FD5-DA5A-56B9-6DE4-E7AF21E58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03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A7848B-965D-FA73-CE97-63823225D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104DC5B-0472-736F-FACF-C4F4B6BDC6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19E0BE8-AB71-DF2D-3057-33550D576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0C894D-B660-9F4B-4647-CBE961A5A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0BC0782-C39D-9C6A-C34C-C23E2DB53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782A8A-5493-C45B-9EAD-D760A292C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363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17000" r="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1E68DB0-7A4E-8DFE-FBDA-67D64584D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7EE4312-F7C5-F976-FC32-7852FAE53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CD6B0F-0B51-18F5-7614-F3EC44034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068C1-7C88-4BFB-BB48-161002830F3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8C3EC9-E53F-7937-13E8-DFBCF15696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03214C-C1C4-1DFC-2F7F-5100C3561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D12A5-332C-4067-979B-65130362F7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202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7C7758B5-B5B3-C0F3-2A7D-E5A8CE920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125" y="404651"/>
            <a:ext cx="2450546" cy="177153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81F3B5B1-4D35-E204-EC8D-76C7A8352C14}"/>
              </a:ext>
            </a:extLst>
          </p:cNvPr>
          <p:cNvSpPr txBox="1"/>
          <p:nvPr/>
        </p:nvSpPr>
        <p:spPr>
          <a:xfrm>
            <a:off x="4647672" y="506985"/>
            <a:ext cx="534720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INTERNATIONAL CONGRESS ON</a:t>
            </a:r>
          </a:p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THE VALORIZATION AND CONSERVATION </a:t>
            </a:r>
          </a:p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OF ARID ECOSYSTEMS</a:t>
            </a:r>
          </a:p>
          <a:p>
            <a:r>
              <a:rPr lang="fr-FR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25-27, 2025</a:t>
            </a:r>
          </a:p>
          <a:p>
            <a:r>
              <a:rPr lang="fr-FR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GHARDAIA, ALGERIA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7211802C-3ABE-24AD-F972-BEA0543FEF61}"/>
              </a:ext>
            </a:extLst>
          </p:cNvPr>
          <p:cNvSpPr txBox="1"/>
          <p:nvPr/>
        </p:nvSpPr>
        <p:spPr>
          <a:xfrm>
            <a:off x="549181" y="2715202"/>
            <a:ext cx="11093638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Manuscript </a:t>
            </a:r>
          </a:p>
          <a:p>
            <a:pPr algn="ctr">
              <a:lnSpc>
                <a:spcPct val="200000"/>
              </a:lnSpc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AUTHOR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**,Second AUTHOR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,Third AUTHOR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1Ghardaia University, Faculty of Natural and Life Science sand Earth Sciences, Department of biology,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Ghardaia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Algeria.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Valorization And Conservation of Arid Ecosystems Laboratory.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Ghardaia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Algeria. “VCAEL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3Xxxxxxx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**Corresponding author e-mail: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xxxxxxxx@xxxxxxxxx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2E1B2C81-E2DB-D954-15EA-653A76B788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43" y="506985"/>
            <a:ext cx="1491679" cy="1378689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4" name="Image 12">
            <a:extLst>
              <a:ext uri="{FF2B5EF4-FFF2-40B4-BE49-F238E27FC236}">
                <a16:creationId xmlns:a16="http://schemas.microsoft.com/office/drawing/2014/main" xmlns="" id="{CFA74365-6CB0-B9EC-460A-A9A4D9C838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257" y="506985"/>
            <a:ext cx="1514805" cy="163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2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11000" t="-11000" r="11000" b="-1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9722B15-0B61-361C-7169-A4C0B81A9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xmlns="" id="{5DC4BFD6-534A-DB2E-E403-601432E1A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204" y="2377402"/>
            <a:ext cx="3647728" cy="6859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2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614EED6-3B89-545E-A455-01B8A8E1F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2068" y="3381840"/>
            <a:ext cx="4228146" cy="6859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2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Materials and Methods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xmlns="" id="{D5DD2548-38A7-C855-4B97-88E71E2ED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181" y="4507076"/>
            <a:ext cx="5097270" cy="6859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200" b="1" dirty="0" err="1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Results</a:t>
            </a:r>
            <a:r>
              <a:rPr lang="fr-FR" sz="22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 &amp; Discussion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xmlns="" id="{6D4C16D4-02F2-CAC9-AF83-94C9B1CD4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264" y="5563645"/>
            <a:ext cx="4104456" cy="6859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2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Conclusion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FA075F1-5F57-1508-35DE-C72B82881A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5796" y="539722"/>
            <a:ext cx="1522036" cy="1100299"/>
          </a:xfrm>
          <a:prstGeom prst="rect">
            <a:avLst/>
          </a:prstGeom>
        </p:spPr>
      </p:pic>
      <p:sp>
        <p:nvSpPr>
          <p:cNvPr id="8" name="Rectangle 19">
            <a:extLst>
              <a:ext uri="{FF2B5EF4-FFF2-40B4-BE49-F238E27FC236}">
                <a16:creationId xmlns:a16="http://schemas.microsoft.com/office/drawing/2014/main" xmlns="" id="{20DBDFEE-5D99-EDDC-927A-44D275A3A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7832" y="608389"/>
            <a:ext cx="3647728" cy="9629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40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Plan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1526550" y="6273225"/>
            <a:ext cx="463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 Black" panose="020B0A04020102020204" pitchFamily="34" charset="0"/>
              </a:rPr>
              <a:t>01</a:t>
            </a:r>
            <a:endParaRPr lang="fr-FR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42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9EAAD8A-F0FF-8493-2707-BAC044EC2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xmlns="" id="{22E97868-D498-3A04-44FA-291D2156A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061" y="294423"/>
            <a:ext cx="3647728" cy="73213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5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Introduction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1623BE5-609A-4D10-6FCA-6B9A7F489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25" y="110340"/>
            <a:ext cx="1522036" cy="110029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526550" y="6273225"/>
            <a:ext cx="463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 Black" panose="020B0A04020102020204" pitchFamily="34" charset="0"/>
              </a:rPr>
              <a:t>02</a:t>
            </a:r>
            <a:endParaRPr lang="fr-FR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42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4D2D341-E960-3D69-9238-77B43E05E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9AE602A-4597-E08E-392C-34AB33C9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061" y="294423"/>
            <a:ext cx="4228146" cy="73213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5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Materials and Methods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B8CE6A5-6A35-1859-535F-346B315A3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25" y="110340"/>
            <a:ext cx="1522036" cy="110029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1526550" y="6273225"/>
            <a:ext cx="463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 Black" panose="020B0A04020102020204" pitchFamily="34" charset="0"/>
              </a:rPr>
              <a:t>03</a:t>
            </a:r>
            <a:endParaRPr lang="fr-FR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8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C93903E-C1F8-97A5-0AC1-725818A95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xmlns="" id="{F36FD54A-FDB3-ECB2-20F8-2ED9B62B2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061" y="294423"/>
            <a:ext cx="5097270" cy="73213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500" b="1" dirty="0" err="1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Results</a:t>
            </a:r>
            <a:r>
              <a:rPr lang="fr-FR" sz="25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 &amp; Discussion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5EA6F3C-937A-3AE2-9093-7621C58A6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25" y="110340"/>
            <a:ext cx="1522036" cy="110029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526550" y="6273225"/>
            <a:ext cx="463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 Black" panose="020B0A04020102020204" pitchFamily="34" charset="0"/>
              </a:rPr>
              <a:t>04</a:t>
            </a:r>
            <a:endParaRPr lang="fr-FR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11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EB64E8-CC75-EDFB-6644-EDFFD4B6A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>
            <a:extLst>
              <a:ext uri="{FF2B5EF4-FFF2-40B4-BE49-F238E27FC236}">
                <a16:creationId xmlns:a16="http://schemas.microsoft.com/office/drawing/2014/main" xmlns="" id="{35178FCA-18F0-FC83-9414-A8F2E3310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061" y="294423"/>
            <a:ext cx="4104456" cy="73213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44050" tIns="172026" rIns="344050" bIns="172026" anchor="ctr">
            <a:spAutoFit/>
          </a:bodyPr>
          <a:lstStyle/>
          <a:p>
            <a:r>
              <a:rPr lang="fr-FR" sz="25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Conclusion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E09C8F7-0EFE-ED8F-C020-F598E6CC3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25" y="110340"/>
            <a:ext cx="1522036" cy="110029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1526550" y="6273225"/>
            <a:ext cx="463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Arial Black" panose="020B0A04020102020204" pitchFamily="34" charset="0"/>
              </a:rPr>
              <a:t>05</a:t>
            </a:r>
            <a:endParaRPr lang="fr-FR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95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99</Words>
  <Application>Microsoft Office PowerPoint</Application>
  <PresentationFormat>Personnalisé</PresentationFormat>
  <Paragraphs>26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RADHIA</dc:creator>
  <cp:lastModifiedBy>Amel HEROUINI</cp:lastModifiedBy>
  <cp:revision>3</cp:revision>
  <dcterms:created xsi:type="dcterms:W3CDTF">2025-10-12T22:52:22Z</dcterms:created>
  <dcterms:modified xsi:type="dcterms:W3CDTF">2025-10-22T18:15:53Z</dcterms:modified>
</cp:coreProperties>
</file>